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69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88ED-62DE-4CEB-8FB4-3AA33187F424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4E70-CB60-40CF-85CC-E9C110F54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413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88ED-62DE-4CEB-8FB4-3AA33187F424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4E70-CB60-40CF-85CC-E9C110F54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425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88ED-62DE-4CEB-8FB4-3AA33187F424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4E70-CB60-40CF-85CC-E9C110F54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422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88ED-62DE-4CEB-8FB4-3AA33187F424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4E70-CB60-40CF-85CC-E9C110F54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779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88ED-62DE-4CEB-8FB4-3AA33187F424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4E70-CB60-40CF-85CC-E9C110F54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713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88ED-62DE-4CEB-8FB4-3AA33187F424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4E70-CB60-40CF-85CC-E9C110F54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489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88ED-62DE-4CEB-8FB4-3AA33187F424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4E70-CB60-40CF-85CC-E9C110F54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422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88ED-62DE-4CEB-8FB4-3AA33187F424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4E70-CB60-40CF-85CC-E9C110F54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393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88ED-62DE-4CEB-8FB4-3AA33187F424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4E70-CB60-40CF-85CC-E9C110F54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022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88ED-62DE-4CEB-8FB4-3AA33187F424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4E70-CB60-40CF-85CC-E9C110F54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084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88ED-62DE-4CEB-8FB4-3AA33187F424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4E70-CB60-40CF-85CC-E9C110F54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813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988ED-62DE-4CEB-8FB4-3AA33187F424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04E70-CB60-40CF-85CC-E9C110F54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9510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70208_11280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8" y="0"/>
            <a:ext cx="38576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6943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974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452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70208_11284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2427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43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54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2804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43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0765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44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1103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4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13" y="0"/>
            <a:ext cx="102885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4667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49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0839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949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50" y="0"/>
            <a:ext cx="9182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2418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973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61858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1</cp:revision>
  <dcterms:created xsi:type="dcterms:W3CDTF">2017-03-09T08:19:54Z</dcterms:created>
  <dcterms:modified xsi:type="dcterms:W3CDTF">2017-03-09T08:19:59Z</dcterms:modified>
</cp:coreProperties>
</file>